
<file path=[Content_Types].xml><?xml version="1.0" encoding="utf-8"?>
<Types xmlns="http://schemas.openxmlformats.org/package/2006/content-types">
  <Override PartName="/ppt/slides/slide3.xml" ContentType="application/vnd.openxmlformats-officedocument.presentationml.slide+xml"/>
  <Override PartName="/docProps/core.xml" ContentType="application/vnd.openxmlformats-package.core-properties+xml"/>
  <Override PartName="/ppt/slideLayouts/slideLayout6.xml" ContentType="application/vnd.openxmlformats-officedocument.presentationml.slideLayout+xml"/>
  <Default Extension="rels" ContentType="application/vnd.openxmlformats-package.relationships+xml"/>
  <Override PartName="/ppt/slides/slide5.xml" ContentType="application/vnd.openxmlformats-officedocument.presentationml.slide+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slides/slide2.xml" ContentType="application/vnd.openxmlformats-officedocument.presentationml.slide+xml"/>
  <Override PartName="/docProps/app.xml" ContentType="application/vnd.openxmlformats-officedocument.extended-properties+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s/slide4.xml" ContentType="application/vnd.openxmlformats-officedocument.presentationml.slide+xml"/>
  <Override PartName="/ppt/viewProps.xml" ContentType="application/vnd.openxmlformats-officedocument.presentationml.viewProps+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presProps.xml" ContentType="application/vnd.openxmlformats-officedocument.presentationml.presProps+xml"/>
  <Override PartName="/ppt/slideLayouts/slideLayout2.xml" ContentType="application/vnd.openxmlformats-officedocument.presentationml.slideLayout+xml"/>
  <Override PartName="/ppt/presentation.xml" ContentType="application/vnd.openxmlformats-officedocument.presentationml.presentation.main+xml"/>
  <Default Extension="bin" ContentType="application/vnd.openxmlformats-officedocument.presentationml.printerSettings"/>
  <Override PartName="/ppt/slides/slide1.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4.xml" ContentType="application/vnd.openxmlformats-officedocument.presentationml.slideLayout+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2" d="100"/>
          <a:sy n="92" d="100"/>
        </p:scale>
        <p:origin x="-81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B8B54F0-AB7D-7743-B092-F5003AFDBB04}" type="datetimeFigureOut">
              <a:rPr lang="en-US" smtClean="0"/>
              <a:pPr/>
              <a:t>2/6/12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614624B-8EE2-A04D-82AB-FAF64E572BFD}"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8B54F0-AB7D-7743-B092-F5003AFDBB04}" type="datetimeFigureOut">
              <a:rPr lang="en-US" smtClean="0"/>
              <a:pPr/>
              <a:t>2/6/12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614624B-8EE2-A04D-82AB-FAF64E572BFD}"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8B54F0-AB7D-7743-B092-F5003AFDBB04}" type="datetimeFigureOut">
              <a:rPr lang="en-US" smtClean="0"/>
              <a:pPr/>
              <a:t>2/6/12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614624B-8EE2-A04D-82AB-FAF64E572BFD}"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8B54F0-AB7D-7743-B092-F5003AFDBB04}" type="datetimeFigureOut">
              <a:rPr lang="en-US" smtClean="0"/>
              <a:pPr/>
              <a:t>2/6/12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614624B-8EE2-A04D-82AB-FAF64E572BFD}"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8B54F0-AB7D-7743-B092-F5003AFDBB04}" type="datetimeFigureOut">
              <a:rPr lang="en-US" smtClean="0"/>
              <a:pPr/>
              <a:t>2/6/12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614624B-8EE2-A04D-82AB-FAF64E572BFD}"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B8B54F0-AB7D-7743-B092-F5003AFDBB04}" type="datetimeFigureOut">
              <a:rPr lang="en-US" smtClean="0"/>
              <a:pPr/>
              <a:t>2/6/12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614624B-8EE2-A04D-82AB-FAF64E572BFD}"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B8B54F0-AB7D-7743-B092-F5003AFDBB04}" type="datetimeFigureOut">
              <a:rPr lang="en-US" smtClean="0"/>
              <a:pPr/>
              <a:t>2/6/12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614624B-8EE2-A04D-82AB-FAF64E572BFD}"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B8B54F0-AB7D-7743-B092-F5003AFDBB04}" type="datetimeFigureOut">
              <a:rPr lang="en-US" smtClean="0"/>
              <a:pPr/>
              <a:t>2/6/12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614624B-8EE2-A04D-82AB-FAF64E572BFD}"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8B54F0-AB7D-7743-B092-F5003AFDBB04}" type="datetimeFigureOut">
              <a:rPr lang="en-US" smtClean="0"/>
              <a:pPr/>
              <a:t>2/6/12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614624B-8EE2-A04D-82AB-FAF64E572BFD}"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8B54F0-AB7D-7743-B092-F5003AFDBB04}" type="datetimeFigureOut">
              <a:rPr lang="en-US" smtClean="0"/>
              <a:pPr/>
              <a:t>2/6/12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614624B-8EE2-A04D-82AB-FAF64E572BFD}"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8B54F0-AB7D-7743-B092-F5003AFDBB04}" type="datetimeFigureOut">
              <a:rPr lang="en-US" smtClean="0"/>
              <a:pPr/>
              <a:t>2/6/12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614624B-8EE2-A04D-82AB-FAF64E572BFD}"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8B54F0-AB7D-7743-B092-F5003AFDBB04}" type="datetimeFigureOut">
              <a:rPr lang="en-US" smtClean="0"/>
              <a:pPr/>
              <a:t>2/6/12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14624B-8EE2-A04D-82AB-FAF64E572BF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ordle.net/show/wrdl/4704729/Untitl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todaysmeet.com/verticalteam3-6"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www.franklin.k12.wi.us/index.php?option=com_user&amp;view=login&amp;Itemid=5344"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hlinkClick r:id="rId2"/>
              </a:rPr>
              <a:t>http://www.wordle.net/show/wrdl/4704729/Untitled</a:t>
            </a:r>
            <a:endParaRPr lang="en-US" dirty="0"/>
          </a:p>
        </p:txBody>
      </p:sp>
      <p:sp>
        <p:nvSpPr>
          <p:cNvPr id="3" name="Subtitle 2"/>
          <p:cNvSpPr>
            <a:spLocks noGrp="1"/>
          </p:cNvSpPr>
          <p:nvPr>
            <p:ph type="subTitle" idx="1"/>
          </p:nvPr>
        </p:nvSpPr>
        <p:spPr/>
        <p:txBody>
          <a:bodyPr/>
          <a:lstStyle/>
          <a:p>
            <a:r>
              <a:rPr lang="en-US" dirty="0" smtClean="0"/>
              <a:t>February 7, 2012</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chemeClr val="tx2">
                    <a:lumMod val="60000"/>
                    <a:lumOff val="40000"/>
                  </a:schemeClr>
                </a:solidFill>
              </a:rPr>
              <a:t>Assessing the reader</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1600200"/>
            <a:ext cx="8229600" cy="1616537"/>
          </a:xfrm>
        </p:spPr>
        <p:txBody>
          <a:bodyPr/>
          <a:lstStyle/>
          <a:p>
            <a:pPr>
              <a:buNone/>
            </a:pPr>
            <a:r>
              <a:rPr lang="en-US" dirty="0" smtClean="0"/>
              <a:t>Where do you gather evidence of their learning?</a:t>
            </a:r>
          </a:p>
          <a:p>
            <a:pPr>
              <a:buNone/>
            </a:pPr>
            <a:r>
              <a:rPr lang="en-US" dirty="0" smtClean="0"/>
              <a:t> </a:t>
            </a:r>
            <a:r>
              <a:rPr lang="en-US" dirty="0" smtClean="0">
                <a:hlinkClick r:id="rId2"/>
              </a:rPr>
              <a:t>Share.</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74637"/>
            <a:ext cx="8229600" cy="5855229"/>
          </a:xfrm>
        </p:spPr>
        <p:txBody>
          <a:bodyPr>
            <a:normAutofit fontScale="90000"/>
          </a:bodyPr>
          <a:lstStyle/>
          <a:p>
            <a:pPr algn="l"/>
            <a:r>
              <a:rPr lang="en-US" dirty="0" smtClean="0">
                <a:solidFill>
                  <a:schemeClr val="tx2">
                    <a:lumMod val="60000"/>
                    <a:lumOff val="40000"/>
                  </a:schemeClr>
                </a:solidFill>
              </a:rPr>
              <a:t>Application of reading strategies</a:t>
            </a:r>
            <a:br>
              <a:rPr lang="en-US" dirty="0" smtClean="0">
                <a:solidFill>
                  <a:schemeClr val="tx2">
                    <a:lumMod val="60000"/>
                    <a:lumOff val="40000"/>
                  </a:schemeClr>
                </a:solidFill>
              </a:rPr>
            </a:br>
            <a:r>
              <a:rPr lang="en-US" dirty="0" smtClean="0"/>
              <a:t>-Conferences</a:t>
            </a:r>
            <a:br>
              <a:rPr lang="en-US" dirty="0" smtClean="0"/>
            </a:br>
            <a:r>
              <a:rPr lang="en-US" dirty="0" smtClean="0"/>
              <a:t>-Small groups</a:t>
            </a:r>
            <a:br>
              <a:rPr lang="en-US" dirty="0" smtClean="0"/>
            </a:br>
            <a:r>
              <a:rPr lang="en-US" dirty="0"/>
              <a:t>-</a:t>
            </a:r>
            <a:r>
              <a:rPr lang="en-US" dirty="0" smtClean="0"/>
              <a:t>Verbal </a:t>
            </a:r>
            <a:r>
              <a:rPr lang="en-US" dirty="0"/>
              <a:t>and </a:t>
            </a:r>
            <a:r>
              <a:rPr lang="en-US" dirty="0" smtClean="0"/>
              <a:t>written responses </a:t>
            </a:r>
            <a:br>
              <a:rPr lang="en-US" dirty="0" smtClean="0"/>
            </a:br>
            <a:r>
              <a:rPr lang="en-US" dirty="0" smtClean="0"/>
              <a:t>-Journal entries</a:t>
            </a:r>
            <a:br>
              <a:rPr lang="en-US" dirty="0" smtClean="0"/>
            </a:br>
            <a:r>
              <a:rPr lang="en-US" dirty="0" smtClean="0"/>
              <a:t>-Response letters</a:t>
            </a:r>
            <a:br>
              <a:rPr lang="en-US" dirty="0" smtClean="0"/>
            </a:br>
            <a:r>
              <a:rPr lang="en-US" dirty="0"/>
              <a:t>-</a:t>
            </a:r>
            <a:r>
              <a:rPr lang="en-US" dirty="0" smtClean="0"/>
              <a:t>Tracking thinking</a:t>
            </a:r>
            <a:br>
              <a:rPr lang="en-US" dirty="0" smtClean="0"/>
            </a:br>
            <a:r>
              <a:rPr lang="en-US" dirty="0"/>
              <a:t/>
            </a:r>
            <a:br>
              <a:rPr lang="en-US" dirty="0"/>
            </a:b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83362"/>
          </a:xfrm>
        </p:spPr>
        <p:txBody>
          <a:bodyPr/>
          <a:lstStyle/>
          <a:p>
            <a:pPr algn="l"/>
            <a:r>
              <a:rPr lang="en-US" dirty="0" smtClean="0">
                <a:solidFill>
                  <a:srgbClr val="558ED5"/>
                </a:solidFill>
              </a:rPr>
              <a:t>Skill work based on EKS</a:t>
            </a:r>
            <a:r>
              <a:rPr lang="en-US" dirty="0" smtClean="0"/>
              <a:t/>
            </a:r>
            <a:br>
              <a:rPr lang="en-US" dirty="0" smtClean="0"/>
            </a:br>
            <a:r>
              <a:rPr lang="en-US" dirty="0" smtClean="0"/>
              <a:t>-Ex. </a:t>
            </a:r>
            <a:r>
              <a:rPr lang="en-US" dirty="0"/>
              <a:t>Cause/effect, sequencing, fact and opinion</a:t>
            </a:r>
            <a:r>
              <a:rPr lang="en-US" dirty="0" smtClean="0"/>
              <a:t> </a:t>
            </a:r>
            <a:br>
              <a:rPr lang="en-US" dirty="0" smtClean="0"/>
            </a:br>
            <a:r>
              <a:rPr lang="en-US" dirty="0" smtClean="0"/>
              <a:t/>
            </a:r>
            <a:br>
              <a:rPr lang="en-US" dirty="0" smtClean="0"/>
            </a:br>
            <a:r>
              <a:rPr lang="en-US" dirty="0">
                <a:solidFill>
                  <a:srgbClr val="558ED5"/>
                </a:solidFill>
              </a:rPr>
              <a:t>Participation in workshop </a:t>
            </a:r>
            <a:r>
              <a:rPr lang="en-US" dirty="0" smtClean="0">
                <a:solidFill>
                  <a:srgbClr val="558ED5"/>
                </a:solidFill>
              </a:rPr>
              <a:t>model</a:t>
            </a:r>
            <a:r>
              <a:rPr lang="en-US" dirty="0" smtClean="0"/>
              <a:t/>
            </a:r>
            <a:br>
              <a:rPr lang="en-US" dirty="0" smtClean="0"/>
            </a:br>
            <a:r>
              <a:rPr lang="en-US" dirty="0"/>
              <a:t>-</a:t>
            </a:r>
            <a:r>
              <a:rPr lang="en-US" dirty="0" smtClean="0"/>
              <a:t>Reading logs</a:t>
            </a:r>
            <a:br>
              <a:rPr lang="en-US" dirty="0" smtClean="0"/>
            </a:br>
            <a:r>
              <a:rPr lang="en-US" dirty="0"/>
              <a:t>-</a:t>
            </a:r>
            <a:r>
              <a:rPr lang="en-US" dirty="0" smtClean="0"/>
              <a:t>Discussion</a:t>
            </a:r>
            <a:br>
              <a:rPr lang="en-US" dirty="0" smtClean="0"/>
            </a:br>
            <a:r>
              <a:rPr lang="en-US" dirty="0"/>
              <a:t>-</a:t>
            </a:r>
            <a:r>
              <a:rPr lang="en-US" dirty="0" smtClean="0"/>
              <a:t>Behavior</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109230"/>
          </a:xfrm>
        </p:spPr>
        <p:txBody>
          <a:bodyPr>
            <a:normAutofit fontScale="90000"/>
          </a:bodyPr>
          <a:lstStyle/>
          <a:p>
            <a:pPr algn="l"/>
            <a:r>
              <a:rPr lang="en-US" dirty="0" smtClean="0">
                <a:hlinkClick r:id="rId2"/>
              </a:rPr>
              <a:t>Check out your EKS</a:t>
            </a:r>
            <a:r>
              <a:rPr lang="en-US" dirty="0" smtClean="0"/>
              <a:t/>
            </a:r>
            <a:br>
              <a:rPr lang="en-US" dirty="0" smtClean="0"/>
            </a:br>
            <a:r>
              <a:rPr lang="en-US" dirty="0" smtClean="0"/>
              <a:t>-In grade level groups use your manual and look at the next unit you will be teaching. Mark places where you will be teaching to your EKS’s or you can insert them. </a:t>
            </a:r>
            <a:br>
              <a:rPr lang="en-US" dirty="0" smtClean="0"/>
            </a:br>
            <a:r>
              <a:rPr lang="en-US" dirty="0" smtClean="0"/>
              <a:t>-Mark place where you could assess.</a:t>
            </a:r>
            <a:br>
              <a:rPr lang="en-US" dirty="0" smtClean="0"/>
            </a:br>
            <a:r>
              <a:rPr lang="en-US" dirty="0" smtClean="0"/>
              <a:t>-Knowing what to assess will help you with small groups and guide conversations during conferences. </a:t>
            </a:r>
            <a:br>
              <a:rPr lang="en-US" dirty="0" smtClean="0"/>
            </a:b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55</TotalTime>
  <Words>166</Words>
  <Application>Microsoft Macintosh PowerPoint</Application>
  <PresentationFormat>On-screen Show (4:3)</PresentationFormat>
  <Paragraphs>8</Paragraphs>
  <Slides>5</Slides>
  <Notes>0</Notes>
  <HiddenSlides>0</HiddenSlides>
  <MMClips>0</MMClips>
  <ScaleCrop>false</ScaleCrop>
  <HeadingPairs>
    <vt:vector size="4" baseType="variant">
      <vt:variant>
        <vt:lpstr>Design Template</vt:lpstr>
      </vt:variant>
      <vt:variant>
        <vt:i4>1</vt:i4>
      </vt:variant>
      <vt:variant>
        <vt:lpstr>Slide Titles</vt:lpstr>
      </vt:variant>
      <vt:variant>
        <vt:i4>5</vt:i4>
      </vt:variant>
    </vt:vector>
  </HeadingPairs>
  <TitlesOfParts>
    <vt:vector size="6" baseType="lpstr">
      <vt:lpstr>Office Theme</vt:lpstr>
      <vt:lpstr>http://www.wordle.net/show/wrdl/4704729/Untitled</vt:lpstr>
      <vt:lpstr>Assessing the reader</vt:lpstr>
      <vt:lpstr>Application of reading strategies -Conferences -Small groups -Verbal and written responses  -Journal entries -Response letters -Tracking thinking  </vt:lpstr>
      <vt:lpstr>Skill work based on EKS -Ex. Cause/effect, sequencing, fact and opinion   Participation in workshop model -Reading logs -Discussion -Behavior</vt:lpstr>
      <vt:lpstr>Check out your EKS -In grade level groups use your manual and look at the next unit you will be teaching. Mark places where you will be teaching to your EKS’s or you can insert them.  -Mark place where you could assess. -Knowing what to assess will help you with small groups and guide conversations during conferences.  </vt:lpstr>
    </vt:vector>
  </TitlesOfParts>
  <Company>FPS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http://www.wordle.net/show/wrdl/4704729/Untitled</dc:title>
  <dc:creator>FPS</dc:creator>
  <cp:lastModifiedBy>FPS</cp:lastModifiedBy>
  <cp:revision>7</cp:revision>
  <dcterms:created xsi:type="dcterms:W3CDTF">2012-02-07T03:24:07Z</dcterms:created>
  <dcterms:modified xsi:type="dcterms:W3CDTF">2012-02-07T03:27:23Z</dcterms:modified>
</cp:coreProperties>
</file>